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7" r:id="rId2"/>
    <p:sldId id="262" r:id="rId3"/>
    <p:sldId id="261" r:id="rId4"/>
    <p:sldId id="263" r:id="rId5"/>
    <p:sldId id="260" r:id="rId6"/>
    <p:sldId id="258" r:id="rId7"/>
  </p:sldIdLst>
  <p:sldSz cx="12192000" cy="6858000"/>
  <p:notesSz cx="6858000" cy="9144000"/>
  <p:defaultTextStyle>
    <a:defPPr>
      <a:defRPr lang="en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1C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29"/>
    <p:restoredTop sz="94694"/>
  </p:normalViewPr>
  <p:slideViewPr>
    <p:cSldViewPr snapToGrid="0">
      <p:cViewPr varScale="1">
        <p:scale>
          <a:sx n="121" d="100"/>
          <a:sy n="121" d="100"/>
        </p:scale>
        <p:origin x="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CC0C4-F382-9A45-AE04-233F470CBDDD}" type="datetimeFigureOut">
              <a:rPr lang="en-ES" smtClean="0"/>
              <a:t>14/4/26</a:t>
            </a:fld>
            <a:endParaRPr lang="en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2403C-6104-FD4C-B9D0-33489366DEC9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460515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2403C-6104-FD4C-B9D0-33489366DEC9}" type="slidenum">
              <a:rPr lang="en-ES" smtClean="0"/>
              <a:t>2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809439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ECC56-7116-2AB4-A432-D72D933E94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3D2DED-7A18-9722-8848-BFF45B785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AAB8-E24E-9075-5298-2BC8D86EA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5B9A-D986-FB4F-91FE-A213B8ABA08E}" type="datetimeFigureOut">
              <a:rPr lang="en-ES" smtClean="0"/>
              <a:t>14/4/26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BC4BD-2584-9B56-42A7-097215B0B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DDBA1-7BFC-E7AD-3754-1C13788AA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8814-4966-B145-A7D9-44BC1570A6D5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81098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7075D-6906-42B8-7306-C3EE24F48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408CA-ED0D-719B-1CFF-E299115A2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48D3-2531-7B51-F194-3E9AC1B25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5B9A-D986-FB4F-91FE-A213B8ABA08E}" type="datetimeFigureOut">
              <a:rPr lang="en-ES" smtClean="0"/>
              <a:t>14/4/26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55538-5DC9-91B1-7E63-0E46ABF0E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3B606-7A29-A124-BB76-8BB14A8C3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8814-4966-B145-A7D9-44BC1570A6D5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946597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B39D1-73FA-E00A-8F96-64B1D5413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AFF82D-072A-1182-0143-7FD1A1C31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6FE442-7C99-F0D1-EB75-29C26D2BC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5B9A-D986-FB4F-91FE-A213B8ABA08E}" type="datetimeFigureOut">
              <a:rPr lang="en-ES" smtClean="0"/>
              <a:t>14/4/26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99705-D134-8145-7E2E-C3676E1F7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67B92-2A28-EA92-E853-2C05CBE3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8814-4966-B145-A7D9-44BC1570A6D5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239427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7E76E-DAAA-DB3B-6D16-171A441EB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7324F-4378-FAA9-C664-BC15706243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1FCBEF-D55B-EB07-2D9D-3571EFE7EA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4ECC7F-1A6C-94D5-EE33-F6F8EEA00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5B9A-D986-FB4F-91FE-A213B8ABA08E}" type="datetimeFigureOut">
              <a:rPr lang="en-ES" smtClean="0"/>
              <a:t>14/4/26</a:t>
            </a:fld>
            <a:endParaRPr lang="en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C47F54-9B2C-B086-FE30-7B9F1B113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38520F-FF1D-1061-53E3-1395100E1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8814-4966-B145-A7D9-44BC1570A6D5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968686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BBCFE-45E2-BBF0-D6ED-FD370C4F6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A07600-9F5C-5BDE-EC65-7FC26AFF4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F40C98-6570-47AA-62CE-94B7D4CB4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4F2D51-F9C6-B2F9-5512-5237ED3320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C5FDAA-CD32-B5FD-BE6D-FBDC107325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D478A8-4EAD-4FB6-4F82-060D8AC9A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5B9A-D986-FB4F-91FE-A213B8ABA08E}" type="datetimeFigureOut">
              <a:rPr lang="en-ES" smtClean="0"/>
              <a:t>14/4/26</a:t>
            </a:fld>
            <a:endParaRPr lang="en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734A2E-C9D1-FD41-ED0F-BCC7ABC75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A33CE3-19C0-4C60-3C9F-EE73670B1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8814-4966-B145-A7D9-44BC1570A6D5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563235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2A5AB-2987-8FA5-E3CF-622F4F495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7970E3-3F46-C665-D44D-6CE90CECC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5B9A-D986-FB4F-91FE-A213B8ABA08E}" type="datetimeFigureOut">
              <a:rPr lang="en-ES" smtClean="0"/>
              <a:t>14/4/26</a:t>
            </a:fld>
            <a:endParaRPr lang="en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1914AF-D353-23EB-B40D-F7EBDBD34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B94B9A-A8A7-8D26-78FA-940C05889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8814-4966-B145-A7D9-44BC1570A6D5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364607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631EB7-A8A5-5ED9-B6F0-EFA961656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5B9A-D986-FB4F-91FE-A213B8ABA08E}" type="datetimeFigureOut">
              <a:rPr lang="en-ES" smtClean="0"/>
              <a:t>14/4/26</a:t>
            </a:fld>
            <a:endParaRPr lang="en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90719B-ED0E-7AA5-3E3B-11F39E31B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1B1E47-EBD1-A5A8-11CE-FBC48E5CE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8814-4966-B145-A7D9-44BC1570A6D5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45203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CAA76-444F-10B7-55EB-14FD08185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567A3-06FE-CEE5-BE5F-CBB02C753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53948-2F9F-DCAD-8BFF-49CA7E38B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F1F8C-124B-9A92-1409-7EBE80C8A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5B9A-D986-FB4F-91FE-A213B8ABA08E}" type="datetimeFigureOut">
              <a:rPr lang="en-ES" smtClean="0"/>
              <a:t>14/4/26</a:t>
            </a:fld>
            <a:endParaRPr lang="en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A2663F-EABF-87FE-C492-C99FF6793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360184-9080-0D84-046C-CFD5DBB85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8814-4966-B145-A7D9-44BC1570A6D5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588184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F1BF6-98C4-36C3-C8A6-F8CB2D062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A6CF8D-F94A-5F15-5001-A10B1B12D6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4D5303-295B-8A45-F855-72A327BAD0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D83B97-851D-8C53-2C07-E97BCED71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5B9A-D986-FB4F-91FE-A213B8ABA08E}" type="datetimeFigureOut">
              <a:rPr lang="en-ES" smtClean="0"/>
              <a:t>14/4/26</a:t>
            </a:fld>
            <a:endParaRPr lang="en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FE2B96-6BCB-D97D-D11D-EA87501DB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8F2FA8-162A-2A2C-2AF8-3ACE67094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8814-4966-B145-A7D9-44BC1570A6D5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03630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C0ADF-36BC-5FC4-6BBC-B3D3A26A7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C8A1E0-E6AD-C7F7-A676-2EB42357EF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B67204-FB4C-F21C-844A-92D4FC6A5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5B9A-D986-FB4F-91FE-A213B8ABA08E}" type="datetimeFigureOut">
              <a:rPr lang="en-ES" smtClean="0"/>
              <a:t>14/4/26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B5DDF-3D0A-D58F-206A-14432C0B3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ED927-7F4B-6F68-E1A8-C08F4DA13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8814-4966-B145-A7D9-44BC1570A6D5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566286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D72714-54DF-0E4A-565F-CF66ADD9E4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E8F4F9-049F-7E14-C570-C02401304E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051CA-7C7A-9432-6DC5-90BDA82F2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5B9A-D986-FB4F-91FE-A213B8ABA08E}" type="datetimeFigureOut">
              <a:rPr lang="en-ES" smtClean="0"/>
              <a:t>14/4/26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8D65C-8013-1CB4-2049-1E12CC2C2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E57B1-60A7-F987-3611-173C61ACD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8814-4966-B145-A7D9-44BC1570A6D5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283263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E8454B-FD34-EF1C-07C7-0DA107C19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E1E38-1955-5D5A-EB9A-70CC54C0E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43BA7-6AB8-5AA0-D209-4CB89747F0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585B9A-D986-FB4F-91FE-A213B8ABA08E}" type="datetimeFigureOut">
              <a:rPr lang="en-ES" smtClean="0"/>
              <a:t>14/4/26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63106-DC8D-28A1-2745-02B982B2AE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330614-9A51-82E5-4196-EB8FF2B3A3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B58814-4966-B145-A7D9-44BC1570A6D5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12778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5C31C85-A87A-138C-3D3E-F3A2F0B94E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298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DF544-396E-FCBF-08C5-35AEE6433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ES" sz="4000" dirty="0">
                <a:solidFill>
                  <a:srgbClr val="221C42"/>
                </a:solidFill>
              </a:rPr>
              <a:t>Presentation guidelines we expect you to follow: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5AEB2-25A5-8C95-CE68-59CC2862D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84832" cy="4351338"/>
          </a:xfrm>
        </p:spPr>
        <p:txBody>
          <a:bodyPr>
            <a:normAutofit/>
          </a:bodyPr>
          <a:lstStyle/>
          <a:p>
            <a:r>
              <a:rPr lang="en-ES" sz="2400" dirty="0">
                <a:solidFill>
                  <a:srgbClr val="221C42"/>
                </a:solidFill>
              </a:rPr>
              <a:t>Logos are not permitted in your presentation</a:t>
            </a:r>
          </a:p>
          <a:p>
            <a:r>
              <a:rPr lang="en-ES" sz="2400" dirty="0">
                <a:solidFill>
                  <a:srgbClr val="221C42"/>
                </a:solidFill>
              </a:rPr>
              <a:t>Use just one slide to talk about yourself, at the start of your presentation </a:t>
            </a:r>
          </a:p>
          <a:p>
            <a:r>
              <a:rPr lang="en-ES" sz="2400" dirty="0">
                <a:solidFill>
                  <a:srgbClr val="221C42"/>
                </a:solidFill>
              </a:rPr>
              <a:t>Use just one slide to leave your contact details, at the end of your presentation </a:t>
            </a:r>
          </a:p>
          <a:p>
            <a:r>
              <a:rPr lang="en-ES" sz="2400" dirty="0">
                <a:solidFill>
                  <a:srgbClr val="221C42"/>
                </a:solidFill>
              </a:rPr>
              <a:t>Do not use copyrighted artwork</a:t>
            </a:r>
          </a:p>
          <a:p>
            <a:r>
              <a:rPr lang="en-ES" sz="2400" dirty="0">
                <a:solidFill>
                  <a:srgbClr val="221C42"/>
                </a:solidFill>
              </a:rPr>
              <a:t>Send us the ppt version of your presentation (not pdf) by the 12th of May</a:t>
            </a:r>
          </a:p>
          <a:p>
            <a:r>
              <a:rPr lang="en-ES" sz="2400" dirty="0">
                <a:solidFill>
                  <a:srgbClr val="221C42"/>
                </a:solidFill>
              </a:rPr>
              <a:t>Your presentation (pdf version that we will generate) will be made available to attendees after the conference</a:t>
            </a:r>
          </a:p>
          <a:p>
            <a:r>
              <a:rPr lang="en-ES" sz="2400" dirty="0">
                <a:solidFill>
                  <a:srgbClr val="221C42"/>
                </a:solidFill>
              </a:rPr>
              <a:t>If you want to use your own ppt template, please just copy and paste the first and last image slides of this template into your own</a:t>
            </a:r>
          </a:p>
          <a:p>
            <a:pPr marL="0" indent="0">
              <a:buNone/>
            </a:pPr>
            <a:r>
              <a:rPr lang="en-ES" sz="2000" dirty="0">
                <a:solidFill>
                  <a:srgbClr val="221C42"/>
                </a:solidFill>
              </a:rPr>
              <a:t>* expo:QA reserves the right not to distribute your presentation if these guideline are not adhered to</a:t>
            </a:r>
          </a:p>
          <a:p>
            <a:endParaRPr lang="en-ES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096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7DA88-4FC0-3556-54AD-66D6D244A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S" dirty="0">
                <a:solidFill>
                  <a:srgbClr val="221C42"/>
                </a:solidFill>
              </a:rPr>
              <a:t>Use this slide to talk about yourself . . .</a:t>
            </a:r>
          </a:p>
        </p:txBody>
      </p:sp>
    </p:spTree>
    <p:extLst>
      <p:ext uri="{BB962C8B-B14F-4D97-AF65-F5344CB8AC3E}">
        <p14:creationId xmlns:p14="http://schemas.microsoft.com/office/powerpoint/2010/main" val="2408061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7DA88-4FC0-3556-54AD-66D6D244A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S" dirty="0">
                <a:solidFill>
                  <a:srgbClr val="221C42"/>
                </a:solidFill>
              </a:rPr>
              <a:t>Place your slides here . . . </a:t>
            </a:r>
          </a:p>
        </p:txBody>
      </p:sp>
    </p:spTree>
    <p:extLst>
      <p:ext uri="{BB962C8B-B14F-4D97-AF65-F5344CB8AC3E}">
        <p14:creationId xmlns:p14="http://schemas.microsoft.com/office/powerpoint/2010/main" val="2942596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7DA88-4FC0-3556-54AD-66D6D244A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S" dirty="0">
                <a:solidFill>
                  <a:srgbClr val="221C42"/>
                </a:solidFill>
              </a:rPr>
              <a:t>Use this slide to leave your contact details . . .</a:t>
            </a:r>
          </a:p>
        </p:txBody>
      </p:sp>
    </p:spTree>
    <p:extLst>
      <p:ext uri="{BB962C8B-B14F-4D97-AF65-F5344CB8AC3E}">
        <p14:creationId xmlns:p14="http://schemas.microsoft.com/office/powerpoint/2010/main" val="3297473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907E88F-A878-5394-3AE9-8B9E315F8C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250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162</Words>
  <Application>Microsoft Macintosh PowerPoint</Application>
  <PresentationFormat>Widescreen</PresentationFormat>
  <Paragraphs>13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Presentation guidelines we expect you to follow:</vt:lpstr>
      <vt:lpstr>Use this slide to talk about yourself . . .</vt:lpstr>
      <vt:lpstr>Place your slides here . . . </vt:lpstr>
      <vt:lpstr>Use this slide to leave your contact details . . 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NEXO QA</dc:creator>
  <cp:lastModifiedBy>NEXO QA</cp:lastModifiedBy>
  <cp:revision>19</cp:revision>
  <dcterms:created xsi:type="dcterms:W3CDTF">2024-04-29T10:29:08Z</dcterms:created>
  <dcterms:modified xsi:type="dcterms:W3CDTF">2026-04-14T09:53:23Z</dcterms:modified>
</cp:coreProperties>
</file>